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2" r:id="rId3"/>
    <p:sldId id="257" r:id="rId4"/>
    <p:sldId id="258" r:id="rId5"/>
    <p:sldId id="260" r:id="rId6"/>
    <p:sldId id="259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21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E38F5-05DB-4C56-A915-9A42544E2E38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5B2B8-1170-469E-B452-F8F6A84EF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18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A2EB5-4419-5985-68D0-31044F102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2C0F3-B4C3-6FD6-AB67-D0AE47BA1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E4068-7E7B-9214-0709-226FF18A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2404-9D99-4F79-974A-48F45DCF5039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CE8D9-DF90-72BB-E911-1C6243F54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Lecturer: I.Husainov, Biznes Boshqaruvi kafedrasi.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434F8-BA88-3C9C-F675-5F3D4B415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2EC-D277-48DF-BC4D-BEF5D4A79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094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F11C-2C17-09E1-87C0-E16FF7C83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5D37F1-BF7C-CCD0-68C0-072512F63F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B61A6-71DB-FDD5-CEA1-D13F97D83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FD2D4-7A68-4ADC-8A04-58B14283095C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2664B-4057-18EB-EFEE-ACC4EE334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Lecturer: I.Husainov, Biznes Boshqaruvi kafedrasi.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51BA7-8034-791A-484A-ED146691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2EC-D277-48DF-BC4D-BEF5D4A79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26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5F25BF-AC55-18F1-29D3-DB82758B1F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C8EA0A-0B3A-A1AD-803F-E6DB38E36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B5F08-D6B3-CB04-A5BA-6D18396D4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16C88-1648-475D-9831-787E4CB1A720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DECA2-277A-069A-25B9-EDEB7B06A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Lecturer: I.Husainov, Biznes Boshqaruvi kafedrasi.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48E4C-7508-131E-C246-9C17B8B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2EC-D277-48DF-BC4D-BEF5D4A79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2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7C1E-43A5-2D63-C657-7A55BABF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7F626-9183-12E4-7154-823E1348B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AFE9D-E478-FA54-1788-458469104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5B23-D6C2-466F-8FCF-C25BD89E89F6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85BA9-703D-EC66-7E95-13C7C47D5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Lecturer: I.Husainov, Biznes Boshqaruvi kafedrasi.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5CA61-FA8C-4744-0274-951E227B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2EC-D277-48DF-BC4D-BEF5D4A79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90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943C8-3906-9E3F-55E0-00DFDC1F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9972C-9C60-D15C-5FDE-8A5B4C76A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4CC51-E88F-92A5-875B-96FFA2298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7777-76F7-4ED4-8FE0-2E2002739876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2F62C-7C80-B73B-0288-3FE5D7E92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Lecturer: </a:t>
            </a:r>
            <a:r>
              <a:rPr lang="en-US" dirty="0" err="1"/>
              <a:t>I.Husainov</a:t>
            </a:r>
            <a:r>
              <a:rPr lang="en-US" dirty="0"/>
              <a:t>, </a:t>
            </a:r>
            <a:r>
              <a:rPr lang="en-US" dirty="0" err="1"/>
              <a:t>Biznes</a:t>
            </a:r>
            <a:r>
              <a:rPr lang="en-US" dirty="0"/>
              <a:t> </a:t>
            </a:r>
            <a:r>
              <a:rPr lang="en-US" dirty="0" err="1"/>
              <a:t>Boshqaruvi</a:t>
            </a:r>
            <a:r>
              <a:rPr lang="en-US" dirty="0"/>
              <a:t> </a:t>
            </a:r>
            <a:r>
              <a:rPr lang="en-US" dirty="0" err="1"/>
              <a:t>kafedrasi</a:t>
            </a:r>
            <a:r>
              <a:rPr lang="en-US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E87F0-706E-A937-9756-124D6923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2EC-D277-48DF-BC4D-BEF5D4A79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96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99304-7F79-E983-B4FB-43A16FF1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EF88B-56CE-F9D9-8EA6-EFB3F6252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EB217-EEF4-4857-63D0-3E662E4D7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90FE6-C67C-142F-DEC0-26E94704A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F949-B0AC-48BC-8C03-8F59F183BB34}" type="datetime1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2647A-8C09-552A-22AD-640DB3BE3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Lecturer: I.Husainov, Biznes Boshqaruvi kafedrasi.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B76499-EFDF-AED9-EEDD-D3EE30721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2EC-D277-48DF-BC4D-BEF5D4A79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03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84A8C-6D87-FFC4-3091-B6ADE4D8A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25A4C-E676-2093-D4B9-370A7B24A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02868-7AF1-ECF4-CD24-6FAB22434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CD41E5-95B7-36DA-729D-400BF52587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72EA04-03CF-084F-190C-AA809FF880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FF4D08-F7A5-6676-E67A-A0FF4378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916E-C1C5-4F0C-A692-149918225A0A}" type="datetime1">
              <a:rPr lang="en-US" smtClean="0"/>
              <a:t>9/16/2025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74055-8157-8CBE-59F4-6BAA9F3C9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Lecturer: I.Husainov, Biznes Boshqaruvi kafedrasi.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9F6E9B-91F6-E3DC-0AC5-CC939F830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2EC-D277-48DF-BC4D-BEF5D4A79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81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4CA2-1FCA-B441-2A76-222B17B08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12B408-07A5-8900-A088-F9B9B1357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ACE30-6141-466F-AB0B-35C642BCDAC5}" type="datetime1">
              <a:rPr lang="en-US" smtClean="0"/>
              <a:t>9/16/2025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39526-D17F-C39A-35A6-1DB9B8ADD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Lecturer: I.Husainov, Biznes Boshqaruvi kafedrasi.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DD5D59-849A-30C2-4678-90AFCD0B1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2EC-D277-48DF-BC4D-BEF5D4A79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68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BC910E-1D8B-A25C-6305-6F704BCED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4A0A-6138-48E3-B885-B8E7378E844C}" type="datetime1">
              <a:rPr lang="en-US" smtClean="0"/>
              <a:t>9/16/2025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CB9E72-1718-894B-BD58-A0A24866D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Lecturer: I.Husainov, Biznes Boshqaruvi kafedrasi.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13F85-8B91-7A23-6BA0-AC7CB864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2EC-D277-48DF-BC4D-BEF5D4A79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194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5CEDD-9505-C1ED-ECE1-4F6DC04C9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C5DF0-D759-0DE2-C66D-10D8FABF8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150949-F46E-42B4-851E-D0ADE65FD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65BCC-7D56-8870-2D00-E47FDA6AE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F9652-8D1B-4F7D-B16E-5C6A1E9FE203}" type="datetime1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55C2D-DE07-6842-C00C-85DE6920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Lecturer: I.Husainov, Biznes Boshqaruvi kafedrasi.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DC4074-5ACF-5FDC-B93C-A2B1C7609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2EC-D277-48DF-BC4D-BEF5D4A79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41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22EE9-F94C-325C-61EC-14532F3E6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59AC7-62DE-C237-B53E-7426D1D324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CFD12-8DB6-FD70-728F-E83756281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3F756-1E9B-CE57-F7A9-D56105DD6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C30DF-E428-4E2F-8F78-585A3248A22E}" type="datetime1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B25AD-C1D7-D2BF-DED9-8BF1ECF5F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Lecturer: I.Husainov, Biznes Boshqaruvi kafedrasi.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EA943-7F27-DACE-ABF4-8B7E19AEC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2EC-D277-48DF-BC4D-BEF5D4A79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03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B239BD-90AA-8873-3664-C6233ECC2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6C58B-0871-737C-05E7-A2BC1994B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8A61D-82EA-6130-A829-D410A63ED9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48800" y="6358082"/>
            <a:ext cx="190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C8600C-C567-4B33-BD33-97A84AED4BA8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38104-4400-1C3A-008C-C27D12A66F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Lecturer: </a:t>
            </a:r>
            <a:r>
              <a:rPr lang="en-US" dirty="0" err="1"/>
              <a:t>I.Husainov</a:t>
            </a:r>
            <a:r>
              <a:rPr lang="en-US" dirty="0"/>
              <a:t>, </a:t>
            </a:r>
            <a:r>
              <a:rPr lang="en-US" dirty="0" err="1"/>
              <a:t>Biznes</a:t>
            </a:r>
            <a:r>
              <a:rPr lang="en-US" dirty="0"/>
              <a:t> </a:t>
            </a:r>
            <a:r>
              <a:rPr lang="en-US" dirty="0" err="1"/>
              <a:t>Boshqaruvi</a:t>
            </a:r>
            <a:r>
              <a:rPr lang="en-US" dirty="0"/>
              <a:t> </a:t>
            </a:r>
            <a:r>
              <a:rPr lang="en-US" dirty="0" err="1"/>
              <a:t>kafedrasi</a:t>
            </a:r>
            <a:r>
              <a:rPr lang="en-US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FB026-9E32-AA2D-E81A-46752128E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7458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1652EC-D277-48DF-BC4D-BEF5D4A7963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C4549A00-DFD2-01DE-EDE6-498399ACAD1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90" y="-45604"/>
            <a:ext cx="1937710" cy="72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4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F9B85D-B90A-20D5-E2C3-67591DD0E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Mikrokontrollarni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dasturlash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asoslari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21F610E-8747-09C1-641A-EDDE9E4EF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b="1" dirty="0" err="1">
                <a:solidFill>
                  <a:schemeClr val="tx1"/>
                </a:solidFill>
              </a:rPr>
              <a:t>Mikrokontrollar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ichki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komponentlari</a:t>
            </a:r>
            <a:r>
              <a:rPr lang="en-US" b="1" dirty="0">
                <a:solidFill>
                  <a:schemeClr val="tx1"/>
                </a:solidFill>
              </a:rPr>
              <a:t>. </a:t>
            </a:r>
            <a:r>
              <a:rPr lang="en-US" b="1" dirty="0" err="1">
                <a:solidFill>
                  <a:schemeClr val="tx1"/>
                </a:solidFill>
              </a:rPr>
              <a:t>Mikroprotsessorlar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va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mikrokontrollar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jamiyatdagi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o’r-ni</a:t>
            </a:r>
            <a:r>
              <a:rPr lang="en-US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460073-1840-DD92-298F-4539C7A09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Lecturer: I.Husainov, Biznes Boshqaruvi kafedrasi.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230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2FE15-77EF-AA5B-2946-3D1018CA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1C05B8-FFAE-46E3-D1B5-A3157B5B1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Mikrokontrollar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mikroprotsessor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598A686-A8C6-68F5-8647-40A0E4249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1971</a:t>
            </a:r>
          </a:p>
          <a:p>
            <a:pPr>
              <a:buFontTx/>
              <a:buChar char="-"/>
            </a:pPr>
            <a:r>
              <a:rPr lang="en-US" dirty="0"/>
              <a:t>Intel 4004</a:t>
            </a:r>
          </a:p>
          <a:p>
            <a:pPr>
              <a:buFontTx/>
              <a:buChar char="-"/>
            </a:pPr>
            <a:r>
              <a:rPr lang="en-US" dirty="0"/>
              <a:t>2300 </a:t>
            </a:r>
            <a:r>
              <a:rPr lang="en-US" dirty="0" err="1"/>
              <a:t>transistorlar</a:t>
            </a:r>
            <a:endParaRPr lang="en-US" dirty="0"/>
          </a:p>
        </p:txBody>
      </p:sp>
      <p:pic>
        <p:nvPicPr>
          <p:cNvPr id="6" name="Content Placeholder 5" descr="A close-up of a chip">
            <a:extLst>
              <a:ext uri="{FF2B5EF4-FFF2-40B4-BE49-F238E27FC236}">
                <a16:creationId xmlns:a16="http://schemas.microsoft.com/office/drawing/2014/main" id="{247D8F3E-52C0-F0E9-1C82-8873A59354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06378"/>
            <a:ext cx="5181600" cy="3989832"/>
          </a:xfrm>
          <a:noFill/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B422FD-591E-F4F9-12FB-17D58C1B3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Lecturer: I.Husainov, Biznes Boshqaruvi kafedrasi.</a:t>
            </a:r>
          </a:p>
        </p:txBody>
      </p:sp>
    </p:spTree>
    <p:extLst>
      <p:ext uri="{BB962C8B-B14F-4D97-AF65-F5344CB8AC3E}">
        <p14:creationId xmlns:p14="http://schemas.microsoft.com/office/powerpoint/2010/main" val="3320504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37B3B-48FD-46D1-7837-74BDFBF41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D360D-CB16-BCF6-5A45-534E1DDBA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 err="1"/>
              <a:t>Mikrokontrollar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mikroprotsessor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4EA6054-5553-D217-5455-7DD5B1B20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ALU(Arithmetic Logical Unit)</a:t>
            </a:r>
            <a:r>
              <a:rPr lang="en-US" dirty="0"/>
              <a:t>, Barcha </a:t>
            </a:r>
            <a:r>
              <a:rPr lang="en-US" dirty="0" err="1"/>
              <a:t>arifmetik</a:t>
            </a:r>
            <a:r>
              <a:rPr lang="en-US" dirty="0"/>
              <a:t> </a:t>
            </a:r>
            <a:r>
              <a:rPr lang="en-US" dirty="0" err="1"/>
              <a:t>operatsiyalarni</a:t>
            </a:r>
            <a:r>
              <a:rPr lang="en-US" dirty="0"/>
              <a:t> </a:t>
            </a:r>
            <a:r>
              <a:rPr lang="en-US" dirty="0" err="1"/>
              <a:t>hisoblaydi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+, -, *, /, //</a:t>
            </a:r>
          </a:p>
          <a:p>
            <a:pPr>
              <a:buFontTx/>
              <a:buChar char="-"/>
            </a:pPr>
            <a:r>
              <a:rPr lang="en-US" dirty="0"/>
              <a:t>AND, OR, NOT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5338EC-43B5-A548-CC93-D98A5AE41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Lecturer: I.Husainov, Biznes Boshqaruvi kafedrasi.</a:t>
            </a:r>
          </a:p>
        </p:txBody>
      </p:sp>
    </p:spTree>
    <p:extLst>
      <p:ext uri="{BB962C8B-B14F-4D97-AF65-F5344CB8AC3E}">
        <p14:creationId xmlns:p14="http://schemas.microsoft.com/office/powerpoint/2010/main" val="2885713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51802-8576-C615-BF69-695E9D6F2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71A79F-C515-F9E9-FE28-1D00C15B5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 err="1"/>
              <a:t>Mikrokontrollar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mikroprotsessor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A0BA533-EE85-FD66-C9D4-30D80828E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Control Unit, </a:t>
            </a:r>
            <a:r>
              <a:rPr lang="en-US" dirty="0"/>
              <a:t>orchestra </a:t>
            </a:r>
            <a:r>
              <a:rPr lang="en-US" dirty="0" err="1"/>
              <a:t>vazifasini</a:t>
            </a:r>
            <a:r>
              <a:rPr lang="en-US" dirty="0"/>
              <a:t> </a:t>
            </a:r>
            <a:r>
              <a:rPr lang="en-US" dirty="0" err="1"/>
              <a:t>bajaradi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Buyruqlarni</a:t>
            </a:r>
            <a:r>
              <a:rPr lang="en-US" dirty="0"/>
              <a:t> </a:t>
            </a:r>
            <a:r>
              <a:rPr lang="en-US" dirty="0" err="1"/>
              <a:t>hotira</a:t>
            </a:r>
            <a:r>
              <a:rPr lang="en-US" dirty="0"/>
              <a:t> </a:t>
            </a:r>
            <a:r>
              <a:rPr lang="en-US" dirty="0" err="1"/>
              <a:t>oqiydi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Buyruqlarni</a:t>
            </a:r>
            <a:r>
              <a:rPr lang="en-US" dirty="0"/>
              <a:t> </a:t>
            </a:r>
            <a:r>
              <a:rPr lang="en-US" dirty="0" err="1"/>
              <a:t>tarjima</a:t>
            </a:r>
            <a:r>
              <a:rPr lang="en-US" dirty="0"/>
              <a:t> </a:t>
            </a:r>
            <a:r>
              <a:rPr lang="en-US" dirty="0" err="1"/>
              <a:t>qiladi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Va </a:t>
            </a:r>
            <a:r>
              <a:rPr lang="en-US" dirty="0" err="1"/>
              <a:t>buyruqlarni</a:t>
            </a:r>
            <a:r>
              <a:rPr lang="en-US" dirty="0"/>
              <a:t> </a:t>
            </a:r>
            <a:r>
              <a:rPr lang="en-US" dirty="0" err="1"/>
              <a:t>bajaradi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9F4772-B377-CE18-35B7-854D3AE8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Lecturer: I.Husainov, Biznes Boshqaruvi kafedrasi.</a:t>
            </a:r>
          </a:p>
        </p:txBody>
      </p:sp>
    </p:spTree>
    <p:extLst>
      <p:ext uri="{BB962C8B-B14F-4D97-AF65-F5344CB8AC3E}">
        <p14:creationId xmlns:p14="http://schemas.microsoft.com/office/powerpoint/2010/main" val="3499629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BF539-CA70-F8FE-AB39-8DB435FDC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5D6B84-DDEA-674B-33D8-5061DACC6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 err="1"/>
              <a:t>Mikrokontrollar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mikroprotsessor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F75B719-B1E6-71D3-0834-8C13E8675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Registr</a:t>
            </a:r>
            <a:r>
              <a:rPr lang="en-US" b="1" dirty="0"/>
              <a:t>, </a:t>
            </a:r>
            <a:r>
              <a:rPr lang="en-US" dirty="0" err="1"/>
              <a:t>vaqtinchalik</a:t>
            </a:r>
            <a:r>
              <a:rPr lang="en-US" dirty="0"/>
              <a:t> </a:t>
            </a:r>
            <a:r>
              <a:rPr lang="en-US" dirty="0" err="1"/>
              <a:t>hotira</a:t>
            </a:r>
            <a:r>
              <a:rPr lang="en-US" dirty="0"/>
              <a:t> </a:t>
            </a:r>
            <a:r>
              <a:rPr lang="en-US" dirty="0" err="1"/>
              <a:t>sifatida</a:t>
            </a:r>
            <a:r>
              <a:rPr lang="en-US" dirty="0"/>
              <a:t> </a:t>
            </a:r>
            <a:r>
              <a:rPr lang="en-US" dirty="0" err="1"/>
              <a:t>ishlaydi</a:t>
            </a:r>
            <a:r>
              <a:rPr lang="en-US" dirty="0"/>
              <a:t>. </a:t>
            </a:r>
            <a:r>
              <a:rPr lang="en-US" dirty="0" err="1"/>
              <a:t>Kichkina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judayam</a:t>
            </a:r>
            <a:r>
              <a:rPr lang="en-US" dirty="0"/>
              <a:t> </a:t>
            </a:r>
            <a:r>
              <a:rPr lang="en-US" dirty="0" err="1"/>
              <a:t>tez</a:t>
            </a:r>
            <a:r>
              <a:rPr lang="en-US" dirty="0"/>
              <a:t> </a:t>
            </a:r>
            <a:r>
              <a:rPr lang="en-US" dirty="0" err="1"/>
              <a:t>ishlaydi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Vaqtincha</a:t>
            </a:r>
            <a:r>
              <a:rPr lang="en-US" dirty="0"/>
              <a:t> </a:t>
            </a:r>
            <a:r>
              <a:rPr lang="en-US" dirty="0" err="1"/>
              <a:t>ma’lumot</a:t>
            </a:r>
            <a:r>
              <a:rPr lang="en-US" dirty="0"/>
              <a:t> </a:t>
            </a:r>
            <a:r>
              <a:rPr lang="en-US" dirty="0" err="1"/>
              <a:t>saqlash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Hotira</a:t>
            </a:r>
            <a:r>
              <a:rPr lang="en-US" dirty="0"/>
              <a:t> </a:t>
            </a:r>
            <a:r>
              <a:rPr lang="en-US" dirty="0" err="1"/>
              <a:t>addresslarni</a:t>
            </a:r>
            <a:r>
              <a:rPr lang="en-US" dirty="0"/>
              <a:t> </a:t>
            </a:r>
            <a:r>
              <a:rPr lang="en-US" dirty="0" err="1"/>
              <a:t>saqlash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Protsessor</a:t>
            </a:r>
            <a:r>
              <a:rPr lang="en-US" dirty="0"/>
              <a:t> </a:t>
            </a:r>
            <a:r>
              <a:rPr lang="en-US" dirty="0" err="1"/>
              <a:t>statusini</a:t>
            </a:r>
            <a:r>
              <a:rPr lang="en-US" dirty="0"/>
              <a:t> </a:t>
            </a:r>
            <a:r>
              <a:rPr lang="en-US" dirty="0" err="1"/>
              <a:t>saqlash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0590A7-0A17-E911-091F-27DC1C685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Lecturer: I.Husainov, Biznes Boshqaruvi kafedrasi.</a:t>
            </a:r>
          </a:p>
        </p:txBody>
      </p:sp>
    </p:spTree>
    <p:extLst>
      <p:ext uri="{BB962C8B-B14F-4D97-AF65-F5344CB8AC3E}">
        <p14:creationId xmlns:p14="http://schemas.microsoft.com/office/powerpoint/2010/main" val="366331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39B12-9D99-DBDE-F6DA-68C6FF29D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E4E791-C1AB-089F-5383-A0D8762C8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Mikrokontrollar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mikroprotsessor</a:t>
            </a:r>
            <a:endParaRPr lang="en-US" dirty="0"/>
          </a:p>
        </p:txBody>
      </p:sp>
      <p:pic>
        <p:nvPicPr>
          <p:cNvPr id="3" name="Content Placeholder 2" descr="A diagram of a program&#10;&#10;AI-generated content may be incorrect.">
            <a:extLst>
              <a:ext uri="{FF2B5EF4-FFF2-40B4-BE49-F238E27FC236}">
                <a16:creationId xmlns:a16="http://schemas.microsoft.com/office/drawing/2014/main" id="{21DBC94A-9579-1358-A79A-E6848C71B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571" y="1825625"/>
            <a:ext cx="6518858" cy="4351338"/>
          </a:xfrm>
          <a:noFill/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34A680-8116-B049-37F0-A3A290415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Lecturer: I.Husainov, Biznes Boshqaruvi kafedrasi.</a:t>
            </a:r>
          </a:p>
        </p:txBody>
      </p:sp>
    </p:spTree>
    <p:extLst>
      <p:ext uri="{BB962C8B-B14F-4D97-AF65-F5344CB8AC3E}">
        <p14:creationId xmlns:p14="http://schemas.microsoft.com/office/powerpoint/2010/main" val="664371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13403-3B5E-1A39-6966-29796ED31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D5CBAF-B925-1805-59FB-0297C33A7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Mikrokontrollar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mikroprotsessor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FCB1E8-DBE0-1020-8118-5B75E3F27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Lecturer: I.Husainov, Biznes Boshqaruvi kafedrasi.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BFC100-38B8-7D63-DB0B-58746374D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Protsessor</a:t>
            </a:r>
            <a:r>
              <a:rPr lang="en-US" dirty="0"/>
              <a:t> </a:t>
            </a:r>
            <a:r>
              <a:rPr lang="en-US" dirty="0" err="1"/>
              <a:t>tezligini</a:t>
            </a:r>
            <a:r>
              <a:rPr lang="en-US" dirty="0"/>
              <a:t> biz </a:t>
            </a:r>
            <a:r>
              <a:rPr lang="en-US" b="1" dirty="0"/>
              <a:t>hertz</a:t>
            </a:r>
            <a:r>
              <a:rPr lang="en-US" dirty="0"/>
              <a:t> da </a:t>
            </a:r>
            <a:r>
              <a:rPr lang="en-US" dirty="0" err="1"/>
              <a:t>o’lchaymiz</a:t>
            </a:r>
            <a:r>
              <a:rPr lang="en-US" dirty="0"/>
              <a:t>. </a:t>
            </a:r>
            <a:r>
              <a:rPr lang="en-US" dirty="0" err="1"/>
              <a:t>Masalan</a:t>
            </a:r>
            <a:r>
              <a:rPr lang="en-US" dirty="0"/>
              <a:t> 3 GHz </a:t>
            </a:r>
            <a:r>
              <a:rPr lang="en-US" dirty="0" err="1"/>
              <a:t>bu</a:t>
            </a:r>
            <a:r>
              <a:rPr lang="en-US" dirty="0"/>
              <a:t> 1 </a:t>
            </a:r>
            <a:r>
              <a:rPr lang="en-US" dirty="0" err="1"/>
              <a:t>soniyada</a:t>
            </a:r>
            <a:r>
              <a:rPr lang="en-US" dirty="0"/>
              <a:t> 3 milliard </a:t>
            </a:r>
            <a:r>
              <a:rPr lang="en-US" dirty="0" err="1"/>
              <a:t>buyruq</a:t>
            </a:r>
            <a:r>
              <a:rPr lang="en-US" dirty="0"/>
              <a:t> </a:t>
            </a:r>
            <a:r>
              <a:rPr lang="en-US" dirty="0" err="1"/>
              <a:t>bajarish</a:t>
            </a:r>
            <a:r>
              <a:rPr lang="en-US" dirty="0"/>
              <a:t> </a:t>
            </a:r>
            <a:r>
              <a:rPr lang="en-US" dirty="0" err="1"/>
              <a:t>degani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55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CFF54-E052-D844-8320-C1F420A6A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FF8987-2D3D-B81F-1210-2D44ACB4F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Mikrokontrollar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mikroprotsessor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AF8BA-B69B-41B6-1506-E77287AA2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Lecturer: I.Husainov, Biznes Boshqaruvi kafedrasi.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405EA9-460E-0FF8-C521-925EFCBB6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Hotira</a:t>
            </a:r>
            <a:r>
              <a:rPr lang="en-US" dirty="0"/>
              <a:t> </a:t>
            </a:r>
            <a:r>
              <a:rPr lang="en-US" dirty="0" err="1"/>
              <a:t>boshqaruv</a:t>
            </a:r>
            <a:r>
              <a:rPr lang="en-US" dirty="0"/>
              <a:t> </a:t>
            </a:r>
            <a:r>
              <a:rPr lang="en-US" dirty="0" err="1"/>
              <a:t>tizimi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Kesh, </a:t>
            </a:r>
            <a:r>
              <a:rPr lang="en-US" dirty="0" err="1"/>
              <a:t>ma’lumot</a:t>
            </a:r>
            <a:r>
              <a:rPr lang="en-US" dirty="0"/>
              <a:t> </a:t>
            </a:r>
            <a:r>
              <a:rPr lang="en-US" dirty="0" err="1"/>
              <a:t>olish</a:t>
            </a:r>
            <a:r>
              <a:rPr lang="en-US" dirty="0"/>
              <a:t> </a:t>
            </a:r>
            <a:r>
              <a:rPr lang="en-US" dirty="0" err="1"/>
              <a:t>judayam</a:t>
            </a:r>
            <a:r>
              <a:rPr lang="en-US" dirty="0"/>
              <a:t> </a:t>
            </a:r>
            <a:r>
              <a:rPr lang="en-US" dirty="0" err="1"/>
              <a:t>tez</a:t>
            </a:r>
            <a:r>
              <a:rPr lang="en-US" dirty="0"/>
              <a:t> </a:t>
            </a:r>
            <a:r>
              <a:rPr lang="en-US" dirty="0" err="1"/>
              <a:t>lekn</a:t>
            </a:r>
            <a:r>
              <a:rPr lang="en-US" dirty="0"/>
              <a:t> </a:t>
            </a:r>
            <a:r>
              <a:rPr lang="en-US" dirty="0" err="1"/>
              <a:t>kam</a:t>
            </a:r>
            <a:r>
              <a:rPr lang="en-US" dirty="0"/>
              <a:t> </a:t>
            </a:r>
            <a:r>
              <a:rPr lang="en-US" dirty="0" err="1"/>
              <a:t>hajmda</a:t>
            </a:r>
            <a:r>
              <a:rPr lang="en-US" dirty="0"/>
              <a:t> </a:t>
            </a:r>
            <a:r>
              <a:rPr lang="en-US" dirty="0" err="1"/>
              <a:t>saqlaydi</a:t>
            </a:r>
            <a:r>
              <a:rPr lang="en-US" dirty="0"/>
              <a:t>. Kop </a:t>
            </a:r>
            <a:r>
              <a:rPr lang="en-US" dirty="0" err="1"/>
              <a:t>ishlatiladigan</a:t>
            </a:r>
            <a:r>
              <a:rPr lang="en-US" dirty="0"/>
              <a:t> </a:t>
            </a:r>
            <a:r>
              <a:rPr lang="en-US" dirty="0" err="1"/>
              <a:t>ma’lumot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saqlaydi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RAM, </a:t>
            </a:r>
            <a:r>
              <a:rPr lang="en-US" dirty="0" err="1"/>
              <a:t>koproq</a:t>
            </a:r>
            <a:r>
              <a:rPr lang="en-US" dirty="0"/>
              <a:t> </a:t>
            </a:r>
            <a:r>
              <a:rPr lang="en-US" dirty="0" err="1"/>
              <a:t>ma’lumot</a:t>
            </a:r>
            <a:r>
              <a:rPr lang="en-US" dirty="0"/>
              <a:t> </a:t>
            </a:r>
            <a:r>
              <a:rPr lang="en-US" dirty="0" err="1"/>
              <a:t>saqlaydi</a:t>
            </a:r>
            <a:r>
              <a:rPr lang="en-US" dirty="0"/>
              <a:t> </a:t>
            </a:r>
            <a:r>
              <a:rPr lang="en-US" dirty="0" err="1"/>
              <a:t>lekn</a:t>
            </a:r>
            <a:r>
              <a:rPr lang="en-US" dirty="0"/>
              <a:t> kesh dan kora </a:t>
            </a:r>
            <a:r>
              <a:rPr lang="en-US" dirty="0" err="1"/>
              <a:t>sekinroq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Qoshimcha</a:t>
            </a:r>
            <a:r>
              <a:rPr lang="en-US" dirty="0"/>
              <a:t> </a:t>
            </a:r>
            <a:r>
              <a:rPr lang="en-US" dirty="0" err="1"/>
              <a:t>hotir</a:t>
            </a:r>
            <a:r>
              <a:rPr lang="en-US" dirty="0"/>
              <a:t>: SSD </a:t>
            </a:r>
            <a:r>
              <a:rPr lang="en-US" dirty="0" err="1"/>
              <a:t>va</a:t>
            </a:r>
            <a:r>
              <a:rPr lang="en-US" dirty="0"/>
              <a:t> HDD, </a:t>
            </a:r>
            <a:r>
              <a:rPr lang="en-US" dirty="0" err="1"/>
              <a:t>judayam</a:t>
            </a:r>
            <a:r>
              <a:rPr lang="en-US" dirty="0"/>
              <a:t> </a:t>
            </a:r>
            <a:r>
              <a:rPr lang="en-US" dirty="0" err="1"/>
              <a:t>katta</a:t>
            </a:r>
            <a:r>
              <a:rPr lang="en-US" dirty="0"/>
              <a:t> </a:t>
            </a:r>
            <a:r>
              <a:rPr lang="en-US" dirty="0" err="1"/>
              <a:t>hajmda</a:t>
            </a:r>
            <a:r>
              <a:rPr lang="en-US" dirty="0"/>
              <a:t> </a:t>
            </a:r>
            <a:r>
              <a:rPr lang="en-US" dirty="0" err="1"/>
              <a:t>ma’lumot</a:t>
            </a:r>
            <a:r>
              <a:rPr lang="en-US" dirty="0"/>
              <a:t> </a:t>
            </a:r>
            <a:r>
              <a:rPr lang="en-US" dirty="0" err="1"/>
              <a:t>saqlaydi</a:t>
            </a:r>
            <a:r>
              <a:rPr lang="en-US" dirty="0"/>
              <a:t> </a:t>
            </a:r>
            <a:r>
              <a:rPr lang="en-US" dirty="0" err="1"/>
              <a:t>lekn</a:t>
            </a:r>
            <a:r>
              <a:rPr lang="en-US" dirty="0"/>
              <a:t> </a:t>
            </a:r>
            <a:r>
              <a:rPr lang="en-US" dirty="0" err="1"/>
              <a:t>juda</a:t>
            </a:r>
            <a:r>
              <a:rPr lang="en-US" dirty="0"/>
              <a:t> </a:t>
            </a:r>
            <a:r>
              <a:rPr lang="en-US" dirty="0" err="1"/>
              <a:t>sekin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4928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94327-541B-1537-1A0A-D47F5291A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ED1767-77EF-2521-75B8-E3AB62BE3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Mikrokontrollar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mikroprotsessor</a:t>
            </a:r>
            <a:endParaRPr lang="en-US" dirty="0"/>
          </a:p>
        </p:txBody>
      </p:sp>
      <p:pic>
        <p:nvPicPr>
          <p:cNvPr id="3" name="Content Placeholder 2" descr="A close-up of a blue circuit board&#10;&#10;AI-generated content may be incorrect.">
            <a:extLst>
              <a:ext uri="{FF2B5EF4-FFF2-40B4-BE49-F238E27FC236}">
                <a16:creationId xmlns:a16="http://schemas.microsoft.com/office/drawing/2014/main" id="{D1D6BCC8-F781-8E34-764D-EC3057F9D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761" y="1825625"/>
            <a:ext cx="6238478" cy="4351338"/>
          </a:xfrm>
          <a:noFill/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7F98A5-0E98-9099-9BFC-BD059456F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Lecturer: I.Husainov, Biznes Boshqaruvi kafedrasi.</a:t>
            </a:r>
          </a:p>
        </p:txBody>
      </p:sp>
    </p:spTree>
    <p:extLst>
      <p:ext uri="{BB962C8B-B14F-4D97-AF65-F5344CB8AC3E}">
        <p14:creationId xmlns:p14="http://schemas.microsoft.com/office/powerpoint/2010/main" val="2542781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181A5-F422-5605-E106-252181883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393B55-3C6E-5589-B7E5-513D58E55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Mikrokontrollar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mikroprotsessor</a:t>
            </a:r>
            <a:endParaRPr lang="en-US" dirty="0"/>
          </a:p>
        </p:txBody>
      </p:sp>
      <p:pic>
        <p:nvPicPr>
          <p:cNvPr id="7" name="Content Placeholder 6" descr="A blue circuit board with many small chips">
            <a:extLst>
              <a:ext uri="{FF2B5EF4-FFF2-40B4-BE49-F238E27FC236}">
                <a16:creationId xmlns:a16="http://schemas.microsoft.com/office/drawing/2014/main" id="{F40ABF5A-4338-8584-6E0E-6F4271D92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2" b="30347"/>
          <a:stretch>
            <a:fillRect/>
          </a:stretch>
        </p:blipFill>
        <p:spPr>
          <a:xfrm>
            <a:off x="838200" y="1825625"/>
            <a:ext cx="10515600" cy="4351338"/>
          </a:xfrm>
          <a:noFill/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10B3F2-7EF4-2129-C01B-44639C56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Lecturer: I.Husainov, Biznes Boshqaruvi kafedrasi.</a:t>
            </a:r>
          </a:p>
        </p:txBody>
      </p:sp>
    </p:spTree>
    <p:extLst>
      <p:ext uri="{BB962C8B-B14F-4D97-AF65-F5344CB8AC3E}">
        <p14:creationId xmlns:p14="http://schemas.microsoft.com/office/powerpoint/2010/main" val="3956491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B5080-D805-2551-E2AF-ECFD35199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Mikrokontrollar</a:t>
            </a:r>
            <a:r>
              <a:rPr lang="en-US" dirty="0"/>
              <a:t> </a:t>
            </a:r>
            <a:r>
              <a:rPr lang="en-US" dirty="0" err="1"/>
              <a:t>ichki</a:t>
            </a:r>
            <a:r>
              <a:rPr lang="en-US" dirty="0"/>
              <a:t> </a:t>
            </a:r>
            <a:r>
              <a:rPr lang="en-US" dirty="0" err="1"/>
              <a:t>komponentlari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7AC56-9926-700A-F7CA-789AD4442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Samarali</a:t>
            </a:r>
            <a:r>
              <a:rPr lang="en-US" dirty="0"/>
              <a:t> </a:t>
            </a:r>
            <a:r>
              <a:rPr lang="en-US" dirty="0" err="1"/>
              <a:t>ishlash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Vaqt</a:t>
            </a:r>
            <a:r>
              <a:rPr lang="en-US" dirty="0"/>
              <a:t> </a:t>
            </a:r>
            <a:r>
              <a:rPr lang="en-US" dirty="0" err="1"/>
              <a:t>aniq</a:t>
            </a:r>
            <a:r>
              <a:rPr lang="en-US" dirty="0"/>
              <a:t> </a:t>
            </a:r>
            <a:r>
              <a:rPr lang="en-US" dirty="0" err="1"/>
              <a:t>hisoblash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Kam </a:t>
            </a:r>
            <a:r>
              <a:rPr lang="en-US" dirty="0" err="1"/>
              <a:t>elektr</a:t>
            </a:r>
            <a:r>
              <a:rPr lang="en-US" dirty="0"/>
              <a:t> talab </a:t>
            </a:r>
            <a:r>
              <a:rPr lang="en-US" dirty="0" err="1"/>
              <a:t>qilish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0EB80-ADC4-0E71-9497-7F5B7423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Lecturer: I.Husainov, Biznes Boshqaruvi kafedrasi.</a:t>
            </a:r>
          </a:p>
        </p:txBody>
      </p:sp>
    </p:spTree>
    <p:extLst>
      <p:ext uri="{BB962C8B-B14F-4D97-AF65-F5344CB8AC3E}">
        <p14:creationId xmlns:p14="http://schemas.microsoft.com/office/powerpoint/2010/main" val="3025965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6E664-B983-277D-ED35-C5A6177E2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885574-F117-F0D1-BBD6-BB5BFF6C8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749FC9-BCD8-1DDD-0743-BE6711C7F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Lecturer: I.Husainov, Biznes Boshqaruvi kafedrasi.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9EFEB-4E6A-8534-EF94-C60A8ACA6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err="1"/>
              <a:t>Mikrokontrollar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mikroprotsessor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Mikrokontrollar</a:t>
            </a:r>
            <a:r>
              <a:rPr lang="en-US" dirty="0"/>
              <a:t> </a:t>
            </a:r>
            <a:r>
              <a:rPr lang="en-US" dirty="0" err="1"/>
              <a:t>ichki</a:t>
            </a:r>
            <a:r>
              <a:rPr lang="en-US" dirty="0"/>
              <a:t> </a:t>
            </a:r>
            <a:r>
              <a:rPr lang="en-US" dirty="0" err="1"/>
              <a:t>komponentlari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Jamiyatdagi</a:t>
            </a:r>
            <a:r>
              <a:rPr lang="en-US" dirty="0"/>
              <a:t> </a:t>
            </a:r>
            <a:r>
              <a:rPr lang="en-US" dirty="0" err="1"/>
              <a:t>o’rni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C </a:t>
            </a:r>
            <a:r>
              <a:rPr lang="en-US" dirty="0" err="1"/>
              <a:t>dasturlash</a:t>
            </a:r>
            <a:r>
              <a:rPr lang="en-US" dirty="0"/>
              <a:t> </a:t>
            </a:r>
            <a:r>
              <a:rPr lang="en-US" dirty="0" err="1"/>
              <a:t>tili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051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0C333-7BE2-B6E0-4844-A480BC5F9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8E5C4-3B30-5E43-3D83-7EE333129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Mikrokontrollar</a:t>
            </a:r>
            <a:r>
              <a:rPr lang="en-US" dirty="0"/>
              <a:t> </a:t>
            </a:r>
            <a:r>
              <a:rPr lang="en-US" dirty="0" err="1"/>
              <a:t>ichki</a:t>
            </a:r>
            <a:r>
              <a:rPr lang="en-US" dirty="0"/>
              <a:t> </a:t>
            </a:r>
            <a:r>
              <a:rPr lang="en-US" dirty="0" err="1"/>
              <a:t>komponentlari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2CCA1-09CF-637E-1C6A-1DFF679520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GPIO(General purpose Input/Output) pins. </a:t>
            </a:r>
            <a:r>
              <a:rPr lang="en-US" dirty="0" err="1"/>
              <a:t>Tashqi</a:t>
            </a:r>
            <a:r>
              <a:rPr lang="en-US" dirty="0"/>
              <a:t> </a:t>
            </a:r>
            <a:r>
              <a:rPr lang="en-US" dirty="0" err="1"/>
              <a:t>qurilmalarga</a:t>
            </a:r>
            <a:r>
              <a:rPr lang="en-US" dirty="0"/>
              <a:t> </a:t>
            </a:r>
            <a:r>
              <a:rPr lang="en-US" dirty="0" err="1"/>
              <a:t>ma’lumot</a:t>
            </a:r>
            <a:r>
              <a:rPr lang="en-US" dirty="0"/>
              <a:t> </a:t>
            </a:r>
            <a:r>
              <a:rPr lang="en-US" dirty="0" err="1"/>
              <a:t>berish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olish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6" name="Picture 5" descr="A computer chip with many wires&#10;&#10;AI-generated content may be incorrect.">
            <a:extLst>
              <a:ext uri="{FF2B5EF4-FFF2-40B4-BE49-F238E27FC236}">
                <a16:creationId xmlns:a16="http://schemas.microsoft.com/office/drawing/2014/main" id="{DA8C6A8B-854B-B119-5F68-98BD85D9B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8CBBC-3A2B-39FC-1BD8-BEA68C5EF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Lecturer: I.Husainov, Biznes Boshqaruvi kafedrasi.</a:t>
            </a:r>
          </a:p>
        </p:txBody>
      </p:sp>
    </p:spTree>
    <p:extLst>
      <p:ext uri="{BB962C8B-B14F-4D97-AF65-F5344CB8AC3E}">
        <p14:creationId xmlns:p14="http://schemas.microsoft.com/office/powerpoint/2010/main" val="3946842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92A35-5C44-1385-8A09-41C7AAFB2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5B97A-E7F0-C393-C7D3-36E8FA52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Mikrokontrollar</a:t>
            </a:r>
            <a:r>
              <a:rPr lang="en-US" dirty="0"/>
              <a:t> </a:t>
            </a:r>
            <a:r>
              <a:rPr lang="en-US" dirty="0" err="1"/>
              <a:t>ichki</a:t>
            </a:r>
            <a:r>
              <a:rPr lang="en-US" dirty="0"/>
              <a:t> </a:t>
            </a:r>
            <a:r>
              <a:rPr lang="en-US" dirty="0" err="1"/>
              <a:t>komponentlari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30AD7-817B-0AA7-86D9-189F4F2B35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8387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ADC (Analog digital converter). </a:t>
            </a:r>
            <a:r>
              <a:rPr lang="en-US" dirty="0" err="1"/>
              <a:t>To’xtovsiz</a:t>
            </a:r>
            <a:r>
              <a:rPr lang="en-US" dirty="0"/>
              <a:t> analog </a:t>
            </a:r>
            <a:r>
              <a:rPr lang="en-US" dirty="0" err="1"/>
              <a:t>voltni</a:t>
            </a:r>
            <a:r>
              <a:rPr lang="en-US" dirty="0"/>
              <a:t> </a:t>
            </a:r>
            <a:r>
              <a:rPr lang="en-US" dirty="0" err="1"/>
              <a:t>cheklik</a:t>
            </a:r>
            <a:r>
              <a:rPr lang="en-US" dirty="0"/>
              <a:t> </a:t>
            </a:r>
            <a:r>
              <a:rPr lang="en-US" dirty="0" err="1"/>
              <a:t>raqamlik</a:t>
            </a:r>
            <a:r>
              <a:rPr lang="en-US" dirty="0"/>
              <a:t> </a:t>
            </a:r>
            <a:r>
              <a:rPr lang="en-US" dirty="0" err="1"/>
              <a:t>signallarga</a:t>
            </a:r>
            <a:r>
              <a:rPr lang="en-US" dirty="0"/>
              <a:t> </a:t>
            </a:r>
            <a:r>
              <a:rPr lang="en-US" dirty="0" err="1"/>
              <a:t>otqizib</a:t>
            </a:r>
            <a:r>
              <a:rPr lang="en-US" dirty="0"/>
              <a:t> </a:t>
            </a:r>
            <a:r>
              <a:rPr lang="en-US" dirty="0" err="1"/>
              <a:t>beradi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shu</a:t>
            </a:r>
            <a:r>
              <a:rPr lang="en-US" dirty="0"/>
              <a:t> </a:t>
            </a:r>
            <a:r>
              <a:rPr lang="en-US" dirty="0" err="1"/>
              <a:t>orqali</a:t>
            </a:r>
            <a:r>
              <a:rPr lang="en-US" dirty="0"/>
              <a:t> CPU </a:t>
            </a:r>
            <a:r>
              <a:rPr lang="en-US" dirty="0" err="1"/>
              <a:t>hisob</a:t>
            </a:r>
            <a:r>
              <a:rPr lang="en-US" dirty="0"/>
              <a:t> </a:t>
            </a:r>
            <a:r>
              <a:rPr lang="en-US" dirty="0" err="1"/>
              <a:t>kitob</a:t>
            </a:r>
            <a:r>
              <a:rPr lang="en-US" dirty="0"/>
              <a:t> </a:t>
            </a:r>
            <a:r>
              <a:rPr lang="en-US" dirty="0" err="1"/>
              <a:t>bajara</a:t>
            </a:r>
            <a:r>
              <a:rPr lang="en-US" dirty="0"/>
              <a:t> </a:t>
            </a:r>
            <a:r>
              <a:rPr lang="en-US" dirty="0" err="1"/>
              <a:t>oladi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0 – 1023 ADC (10 bit)</a:t>
            </a:r>
          </a:p>
          <a:p>
            <a:pPr>
              <a:buFontTx/>
              <a:buChar char="-"/>
            </a:pPr>
            <a:r>
              <a:rPr lang="en-US" dirty="0"/>
              <a:t>0 – 4095 ADC (12 bit)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B42A1D-FBF1-394D-A2D2-A3212EA2B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Lecturer: I.Husainov, Biznes Boshqaruvi kafedrasi.</a:t>
            </a:r>
          </a:p>
        </p:txBody>
      </p:sp>
    </p:spTree>
    <p:extLst>
      <p:ext uri="{BB962C8B-B14F-4D97-AF65-F5344CB8AC3E}">
        <p14:creationId xmlns:p14="http://schemas.microsoft.com/office/powerpoint/2010/main" val="302596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F2BD0-911E-6E49-E764-68B09ED5E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8A4EB-18F4-90E2-6D2D-223419DEB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Mikrokontrollar</a:t>
            </a:r>
            <a:r>
              <a:rPr lang="en-US" dirty="0"/>
              <a:t> </a:t>
            </a:r>
            <a:r>
              <a:rPr lang="en-US" dirty="0" err="1"/>
              <a:t>ichki</a:t>
            </a:r>
            <a:r>
              <a:rPr lang="en-US" dirty="0"/>
              <a:t> </a:t>
            </a:r>
            <a:r>
              <a:rPr lang="en-US" dirty="0" err="1"/>
              <a:t>komponentlari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A3B5D-DE43-C5E8-AE01-FFC3646DF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8387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DAC (Digital Analog converter). ADC </a:t>
            </a:r>
            <a:r>
              <a:rPr lang="en-US" dirty="0" err="1"/>
              <a:t>ning</a:t>
            </a:r>
            <a:r>
              <a:rPr lang="en-US" dirty="0"/>
              <a:t> </a:t>
            </a:r>
            <a:r>
              <a:rPr lang="en-US" dirty="0" err="1"/>
              <a:t>teskarisi</a:t>
            </a:r>
            <a:r>
              <a:rPr lang="en-US" dirty="0"/>
              <a:t> 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raqamlik</a:t>
            </a:r>
            <a:r>
              <a:rPr lang="en-US" dirty="0"/>
              <a:t> </a:t>
            </a:r>
            <a:r>
              <a:rPr lang="en-US" dirty="0" err="1"/>
              <a:t>signallarni</a:t>
            </a:r>
            <a:r>
              <a:rPr lang="en-US" dirty="0"/>
              <a:t> analog </a:t>
            </a:r>
            <a:r>
              <a:rPr lang="en-US" dirty="0" err="1"/>
              <a:t>signallga</a:t>
            </a:r>
            <a:r>
              <a:rPr lang="en-US" dirty="0"/>
              <a:t> </a:t>
            </a:r>
            <a:r>
              <a:rPr lang="en-US" dirty="0" err="1"/>
              <a:t>ozgartirib</a:t>
            </a:r>
            <a:r>
              <a:rPr lang="en-US" dirty="0"/>
              <a:t> </a:t>
            </a:r>
            <a:r>
              <a:rPr lang="en-US" dirty="0" err="1"/>
              <a:t>beradi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Ovoz</a:t>
            </a:r>
            <a:r>
              <a:rPr lang="en-US" dirty="0"/>
              <a:t> </a:t>
            </a:r>
            <a:r>
              <a:rPr lang="en-US" dirty="0" err="1"/>
              <a:t>chiqazish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Tezlik</a:t>
            </a:r>
            <a:r>
              <a:rPr lang="en-US" dirty="0"/>
              <a:t> </a:t>
            </a:r>
            <a:r>
              <a:rPr lang="en-US" dirty="0" err="1"/>
              <a:t>boshqarish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0C55D-2369-2625-5322-11E0AE97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Lecturer: I.Husainov, Biznes Boshqaruvi kafedrasi.</a:t>
            </a:r>
          </a:p>
        </p:txBody>
      </p:sp>
    </p:spTree>
    <p:extLst>
      <p:ext uri="{BB962C8B-B14F-4D97-AF65-F5344CB8AC3E}">
        <p14:creationId xmlns:p14="http://schemas.microsoft.com/office/powerpoint/2010/main" val="868295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1629A-032F-FA8E-13EB-B5AE7B093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D4C2F-64F4-E2E7-CA2A-C63447D87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Mikrokontrollar</a:t>
            </a:r>
            <a:r>
              <a:rPr lang="en-US" dirty="0"/>
              <a:t> </a:t>
            </a:r>
            <a:r>
              <a:rPr lang="en-US" dirty="0" err="1"/>
              <a:t>ichki</a:t>
            </a:r>
            <a:r>
              <a:rPr lang="en-US" dirty="0"/>
              <a:t> </a:t>
            </a:r>
            <a:r>
              <a:rPr lang="en-US" dirty="0" err="1"/>
              <a:t>komponentlari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9900A-4F80-8A39-FC26-4EB9D7B5E8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8387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PWM (Pulse Width Manipulation). Analog </a:t>
            </a:r>
            <a:r>
              <a:rPr lang="en-US" dirty="0" err="1"/>
              <a:t>qurilmalarni</a:t>
            </a:r>
            <a:r>
              <a:rPr lang="en-US" dirty="0"/>
              <a:t> </a:t>
            </a:r>
            <a:r>
              <a:rPr lang="en-US" dirty="0" err="1"/>
              <a:t>raqamlik</a:t>
            </a:r>
            <a:r>
              <a:rPr lang="en-US" dirty="0"/>
              <a:t> </a:t>
            </a:r>
            <a:r>
              <a:rPr lang="en-US" dirty="0" err="1"/>
              <a:t>usulda</a:t>
            </a:r>
            <a:r>
              <a:rPr lang="en-US" dirty="0"/>
              <a:t> </a:t>
            </a:r>
            <a:r>
              <a:rPr lang="en-US" dirty="0" err="1"/>
              <a:t>boshqarish</a:t>
            </a:r>
            <a:r>
              <a:rPr lang="en-US" dirty="0"/>
              <a:t> 5V </a:t>
            </a:r>
            <a:r>
              <a:rPr lang="en-US" dirty="0" err="1"/>
              <a:t>va</a:t>
            </a:r>
            <a:r>
              <a:rPr lang="en-US" dirty="0"/>
              <a:t> 0V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vaqt</a:t>
            </a:r>
            <a:r>
              <a:rPr lang="en-US" dirty="0"/>
              <a:t> </a:t>
            </a:r>
            <a:r>
              <a:rPr lang="en-US" dirty="0" err="1"/>
              <a:t>davomida</a:t>
            </a:r>
            <a:r>
              <a:rPr lang="en-US" dirty="0"/>
              <a:t> </a:t>
            </a:r>
            <a:r>
              <a:rPr lang="en-US" dirty="0" err="1"/>
              <a:t>ozgartirib</a:t>
            </a:r>
            <a:r>
              <a:rPr lang="en-US" dirty="0"/>
              <a:t> </a:t>
            </a:r>
            <a:r>
              <a:rPr lang="en-US" dirty="0" err="1"/>
              <a:t>turadi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LED </a:t>
            </a:r>
            <a:r>
              <a:rPr lang="en-US" dirty="0" err="1"/>
              <a:t>boshqarish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Motorlarni</a:t>
            </a:r>
            <a:r>
              <a:rPr lang="en-US" dirty="0"/>
              <a:t> </a:t>
            </a:r>
            <a:r>
              <a:rPr lang="en-US" dirty="0" err="1"/>
              <a:t>boshqarish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632C8-7D8D-1673-21FC-0BDC507E7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Lecturer: I.Husainov, Biznes Boshqaruvi kafedrasi.</a:t>
            </a:r>
          </a:p>
        </p:txBody>
      </p:sp>
    </p:spTree>
    <p:extLst>
      <p:ext uri="{BB962C8B-B14F-4D97-AF65-F5344CB8AC3E}">
        <p14:creationId xmlns:p14="http://schemas.microsoft.com/office/powerpoint/2010/main" val="99387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C554F-76B2-B0D9-51D3-81CD744B4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BA220-CB22-46FB-09AF-8564D9F6F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Mikrokontrollar</a:t>
            </a:r>
            <a:r>
              <a:rPr lang="en-US" dirty="0"/>
              <a:t> </a:t>
            </a:r>
            <a:r>
              <a:rPr lang="en-US" dirty="0" err="1"/>
              <a:t>ichki</a:t>
            </a:r>
            <a:r>
              <a:rPr lang="en-US" dirty="0"/>
              <a:t> </a:t>
            </a:r>
            <a:r>
              <a:rPr lang="en-US" dirty="0" err="1"/>
              <a:t>komponentlari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9A04A-EFD7-6895-BB5C-2BF32A9EF7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8387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UART (Universal Asynchronous Receiver-</a:t>
            </a:r>
            <a:r>
              <a:rPr lang="en-US" dirty="0" err="1"/>
              <a:t>Trasnmitter</a:t>
            </a:r>
            <a:r>
              <a:rPr lang="en-US" dirty="0"/>
              <a:t>). </a:t>
            </a:r>
            <a:r>
              <a:rPr lang="en-US" dirty="0" err="1"/>
              <a:t>Malumotlarni</a:t>
            </a:r>
            <a:r>
              <a:rPr lang="en-US" dirty="0"/>
              <a:t> serial </a:t>
            </a:r>
            <a:r>
              <a:rPr lang="en-US" dirty="0" err="1"/>
              <a:t>aloqa</a:t>
            </a:r>
            <a:r>
              <a:rPr lang="en-US" dirty="0"/>
              <a:t> </a:t>
            </a:r>
            <a:r>
              <a:rPr lang="en-US" dirty="0" err="1"/>
              <a:t>asosida</a:t>
            </a:r>
            <a:r>
              <a:rPr lang="en-US" dirty="0"/>
              <a:t> </a:t>
            </a:r>
            <a:r>
              <a:rPr lang="en-US" dirty="0" err="1"/>
              <a:t>almashish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SPI (Serial Peripheral Interface). </a:t>
            </a:r>
            <a:r>
              <a:rPr lang="en-US" dirty="0" err="1"/>
              <a:t>Ma’lumotlarni</a:t>
            </a:r>
            <a:r>
              <a:rPr lang="en-US" dirty="0"/>
              <a:t> </a:t>
            </a:r>
            <a:r>
              <a:rPr lang="en-US" dirty="0" err="1"/>
              <a:t>sinhron</a:t>
            </a:r>
            <a:r>
              <a:rPr lang="en-US" dirty="0"/>
              <a:t> </a:t>
            </a:r>
            <a:r>
              <a:rPr lang="en-US" dirty="0" err="1"/>
              <a:t>almashish</a:t>
            </a:r>
            <a:r>
              <a:rPr lang="en-US" dirty="0"/>
              <a:t> </a:t>
            </a:r>
            <a:r>
              <a:rPr lang="en-US" dirty="0" err="1"/>
              <a:t>usuli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F08A0-B908-2A53-F1C3-C0D5F14F3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Lecturer: I.Husainov, Biznes Boshqaruvi kafedrasi.</a:t>
            </a:r>
          </a:p>
        </p:txBody>
      </p:sp>
    </p:spTree>
    <p:extLst>
      <p:ext uri="{BB962C8B-B14F-4D97-AF65-F5344CB8AC3E}">
        <p14:creationId xmlns:p14="http://schemas.microsoft.com/office/powerpoint/2010/main" val="3517986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70D0E-6CC0-58E5-0CF0-592D2F488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CA5B9-F449-C56F-25E6-4F0D3F0B9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Jamiyatdagi</a:t>
            </a:r>
            <a:r>
              <a:rPr lang="en-US" dirty="0"/>
              <a:t> </a:t>
            </a:r>
            <a:r>
              <a:rPr lang="en-US" dirty="0" err="1"/>
              <a:t>o’rni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23E4A-6B8B-00B7-7D25-7BC5B5924A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8387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Oyinchoqlar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Sanoat</a:t>
            </a:r>
            <a:r>
              <a:rPr lang="en-US" dirty="0"/>
              <a:t> </a:t>
            </a:r>
            <a:r>
              <a:rPr lang="en-US" dirty="0" err="1"/>
              <a:t>qurilmalari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Harbiy</a:t>
            </a:r>
            <a:r>
              <a:rPr lang="en-US" dirty="0"/>
              <a:t> </a:t>
            </a:r>
            <a:r>
              <a:rPr lang="en-US" dirty="0" err="1"/>
              <a:t>sohada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Samolyot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7987-BB63-EEB3-EB86-9C4330991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Lecturer: I.Husainov, Biznes Boshqaruvi kafedrasi.</a:t>
            </a:r>
          </a:p>
        </p:txBody>
      </p:sp>
    </p:spTree>
    <p:extLst>
      <p:ext uri="{BB962C8B-B14F-4D97-AF65-F5344CB8AC3E}">
        <p14:creationId xmlns:p14="http://schemas.microsoft.com/office/powerpoint/2010/main" val="1035439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BA628-B8FA-FAC1-4C9A-0A7D01469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6952-BEE1-3659-6AB8-0DFAEBFA6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 </a:t>
            </a:r>
            <a:r>
              <a:rPr lang="en-US" dirty="0" err="1"/>
              <a:t>dasturlash</a:t>
            </a:r>
            <a:r>
              <a:rPr lang="en-US" dirty="0"/>
              <a:t> </a:t>
            </a:r>
            <a:r>
              <a:rPr lang="en-US" dirty="0" err="1"/>
              <a:t>tili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7D4C5-1D38-976B-6807-CB340FA89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8387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1F1CE-058D-98A1-D6F1-E7EAAA010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Lecturer: I.Husainov, Biznes Boshqaruvi kafedrasi.</a:t>
            </a:r>
          </a:p>
        </p:txBody>
      </p:sp>
    </p:spTree>
    <p:extLst>
      <p:ext uri="{BB962C8B-B14F-4D97-AF65-F5344CB8AC3E}">
        <p14:creationId xmlns:p14="http://schemas.microsoft.com/office/powerpoint/2010/main" val="1872142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4F0A04-18CC-185B-AD88-5BAC811B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EF1B6F3-3773-FFAC-40DC-2C63B9AFD7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5736034"/>
              </p:ext>
            </p:extLst>
          </p:nvPr>
        </p:nvGraphicFramePr>
        <p:xfrm>
          <a:off x="3467100" y="2872740"/>
          <a:ext cx="525780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510">
                  <a:extLst>
                    <a:ext uri="{9D8B030D-6E8A-4147-A177-3AD203B41FA5}">
                      <a16:colId xmlns:a16="http://schemas.microsoft.com/office/drawing/2014/main" val="2845795137"/>
                    </a:ext>
                  </a:extLst>
                </a:gridCol>
                <a:gridCol w="3441291">
                  <a:extLst>
                    <a:ext uri="{9D8B030D-6E8A-4147-A177-3AD203B41FA5}">
                      <a16:colId xmlns:a16="http://schemas.microsoft.com/office/drawing/2014/main" val="3901124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Maruza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73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Amaliy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113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Laboratoriya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04657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EA749E-D99E-82D7-62B4-9EF741B0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Lecturer: I.Husainov, Biznes Boshqaruvi kafedrasi.</a:t>
            </a:r>
          </a:p>
        </p:txBody>
      </p:sp>
    </p:spTree>
    <p:extLst>
      <p:ext uri="{BB962C8B-B14F-4D97-AF65-F5344CB8AC3E}">
        <p14:creationId xmlns:p14="http://schemas.microsoft.com/office/powerpoint/2010/main" val="1217896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55D94-9C2A-EBC5-6570-A4A3776F0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433A15-A6EC-4365-10F6-D622F107B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7ECF827-D70B-9AC9-C59F-CFF6A647FF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8685253"/>
              </p:ext>
            </p:extLst>
          </p:nvPr>
        </p:nvGraphicFramePr>
        <p:xfrm>
          <a:off x="3467100" y="2872740"/>
          <a:ext cx="525780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5003">
                  <a:extLst>
                    <a:ext uri="{9D8B030D-6E8A-4147-A177-3AD203B41FA5}">
                      <a16:colId xmlns:a16="http://schemas.microsoft.com/office/drawing/2014/main" val="2845795137"/>
                    </a:ext>
                  </a:extLst>
                </a:gridCol>
                <a:gridCol w="3572798">
                  <a:extLst>
                    <a:ext uri="{9D8B030D-6E8A-4147-A177-3AD203B41FA5}">
                      <a16:colId xmlns:a16="http://schemas.microsoft.com/office/drawing/2014/main" val="3901124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ORALIQ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73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YAKUNIY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113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JAMI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04657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14EA83-E6EE-A563-1AD3-C33304FC4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Lecturer: I.Husainov, Biznes Boshqaruvi kafedrasi.</a:t>
            </a:r>
          </a:p>
        </p:txBody>
      </p:sp>
    </p:spTree>
    <p:extLst>
      <p:ext uri="{BB962C8B-B14F-4D97-AF65-F5344CB8AC3E}">
        <p14:creationId xmlns:p14="http://schemas.microsoft.com/office/powerpoint/2010/main" val="1076874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BA1F7-379C-3263-EAC5-A25F358D9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D5DEEB-2F1F-D006-194D-EC244827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2465F72-C166-5D01-E3C3-23E6AD69E8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0247097"/>
              </p:ext>
            </p:extLst>
          </p:nvPr>
        </p:nvGraphicFramePr>
        <p:xfrm>
          <a:off x="838199" y="2872740"/>
          <a:ext cx="48055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056">
                  <a:extLst>
                    <a:ext uri="{9D8B030D-6E8A-4147-A177-3AD203B41FA5}">
                      <a16:colId xmlns:a16="http://schemas.microsoft.com/office/drawing/2014/main" val="2845795137"/>
                    </a:ext>
                  </a:extLst>
                </a:gridCol>
                <a:gridCol w="3265461">
                  <a:extLst>
                    <a:ext uri="{9D8B030D-6E8A-4147-A177-3AD203B41FA5}">
                      <a16:colId xmlns:a16="http://schemas.microsoft.com/office/drawing/2014/main" val="390112476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Oraliq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73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z-Cyrl-U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uz-Cyrl-U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113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  <a:r>
                        <a:rPr lang="uz-Cyrl-U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  <a:r>
                        <a:rPr lang="uz-Cyrl-U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uz-Cyrl-U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947639"/>
                  </a:ext>
                </a:extLst>
              </a:tr>
            </a:tbl>
          </a:graphicData>
        </a:graphic>
      </p:graphicFrame>
      <p:graphicFrame>
        <p:nvGraphicFramePr>
          <p:cNvPr id="2" name="Content Placeholder 5">
            <a:extLst>
              <a:ext uri="{FF2B5EF4-FFF2-40B4-BE49-F238E27FC236}">
                <a16:creationId xmlns:a16="http://schemas.microsoft.com/office/drawing/2014/main" id="{712FBE77-9585-6918-607D-A303B61E13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1638516"/>
              </p:ext>
            </p:extLst>
          </p:nvPr>
        </p:nvGraphicFramePr>
        <p:xfrm>
          <a:off x="6096000" y="2872740"/>
          <a:ext cx="48055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056">
                  <a:extLst>
                    <a:ext uri="{9D8B030D-6E8A-4147-A177-3AD203B41FA5}">
                      <a16:colId xmlns:a16="http://schemas.microsoft.com/office/drawing/2014/main" val="2845795137"/>
                    </a:ext>
                  </a:extLst>
                </a:gridCol>
                <a:gridCol w="3265461">
                  <a:extLst>
                    <a:ext uri="{9D8B030D-6E8A-4147-A177-3AD203B41FA5}">
                      <a16:colId xmlns:a16="http://schemas.microsoft.com/office/drawing/2014/main" val="390112476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Yakuniy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73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z-Cyrl-U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uz-Cyrl-U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113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  <a:r>
                        <a:rPr lang="uz-Cyrl-U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  <a:r>
                        <a:rPr lang="uz-Cyrl-U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uz-Cyrl-U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947639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D74ED7-D8A4-EF05-EFC1-866A6D8AB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Lecturer: I.Husainov, Biznes Boshqaruvi kafedrasi.</a:t>
            </a:r>
          </a:p>
        </p:txBody>
      </p:sp>
    </p:spTree>
    <p:extLst>
      <p:ext uri="{BB962C8B-B14F-4D97-AF65-F5344CB8AC3E}">
        <p14:creationId xmlns:p14="http://schemas.microsoft.com/office/powerpoint/2010/main" val="2515110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CB68F-4F8A-B295-DB12-F268FC954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C6B2A3-7724-C506-ED99-D3EC4854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136D7AA-DFE3-5522-16BE-4B738EEFCD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2466965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4242754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Mavzular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561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Mikrokontroller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yordamida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raqamli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soat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budilnik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yaratish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212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Mikrokontroller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yordamida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aqlli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uy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yoritish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tizimi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yaratish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150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Mikrokontroller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yordamida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mini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ob-havo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stantsiyasi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yaratish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648090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C2E36E-A11A-4457-3238-9A44C30E1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Lecturer: I.Husainov, Biznes Boshqaruvi kafedrasi.</a:t>
            </a:r>
          </a:p>
        </p:txBody>
      </p:sp>
    </p:spTree>
    <p:extLst>
      <p:ext uri="{BB962C8B-B14F-4D97-AF65-F5344CB8AC3E}">
        <p14:creationId xmlns:p14="http://schemas.microsoft.com/office/powerpoint/2010/main" val="2058744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C294D-1D83-6EC6-A23A-479FF903B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AD6625-BC0A-E8CB-1DDD-C7651E694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Mikrokontrollar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mikroprotsessor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537289-7BAA-8E5A-8412-ED5B17773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Lecturer: I.Husainov, Biznes Boshqaruvi kafedrasi.</a:t>
            </a:r>
          </a:p>
        </p:txBody>
      </p:sp>
      <p:pic>
        <p:nvPicPr>
          <p:cNvPr id="6" name="Content Placeholder 5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43DBE966-953E-DEB3-DB1F-59F9F01A6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31" y="2373337"/>
            <a:ext cx="3922830" cy="211132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24A229-68C8-05AD-C803-2D2DAEA8C97F}"/>
              </a:ext>
            </a:extLst>
          </p:cNvPr>
          <p:cNvSpPr txBox="1"/>
          <p:nvPr/>
        </p:nvSpPr>
        <p:spPr>
          <a:xfrm>
            <a:off x="4953000" y="1927123"/>
            <a:ext cx="640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 err="1"/>
              <a:t>ma’lumot</a:t>
            </a:r>
            <a:r>
              <a:rPr lang="en-US" sz="2800" dirty="0"/>
              <a:t> </a:t>
            </a:r>
            <a:r>
              <a:rPr lang="en-US" sz="2800" dirty="0" err="1"/>
              <a:t>tahlil</a:t>
            </a:r>
            <a:r>
              <a:rPr lang="en-US" sz="2800" dirty="0"/>
              <a:t> </a:t>
            </a:r>
            <a:r>
              <a:rPr lang="en-US" sz="2800" dirty="0" err="1"/>
              <a:t>qilish</a:t>
            </a: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 err="1"/>
              <a:t>hisob-kitoblar</a:t>
            </a:r>
            <a:r>
              <a:rPr lang="en-US" sz="2800" dirty="0"/>
              <a:t> </a:t>
            </a:r>
            <a:r>
              <a:rPr lang="en-US" sz="2800" dirty="0" err="1"/>
              <a:t>asosida</a:t>
            </a:r>
            <a:r>
              <a:rPr lang="en-US" sz="2800" dirty="0"/>
              <a:t> </a:t>
            </a:r>
            <a:r>
              <a:rPr lang="en-US" sz="2800" dirty="0" err="1"/>
              <a:t>qaror</a:t>
            </a:r>
            <a:r>
              <a:rPr lang="en-US" sz="2800" dirty="0"/>
              <a:t> </a:t>
            </a:r>
            <a:r>
              <a:rPr lang="en-US" sz="2800" dirty="0" err="1"/>
              <a:t>qabul</a:t>
            </a:r>
            <a:r>
              <a:rPr lang="en-US" sz="2800" dirty="0"/>
              <a:t> </a:t>
            </a:r>
            <a:r>
              <a:rPr lang="en-US" sz="2800" dirty="0" err="1"/>
              <a:t>qilish</a:t>
            </a: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 err="1"/>
              <a:t>elektr</a:t>
            </a:r>
            <a:r>
              <a:rPr lang="en-US" sz="2800" dirty="0"/>
              <a:t> </a:t>
            </a:r>
            <a:r>
              <a:rPr lang="en-US" sz="2800" dirty="0" err="1"/>
              <a:t>qurilmalar</a:t>
            </a:r>
            <a:r>
              <a:rPr lang="en-US" sz="2800" dirty="0"/>
              <a:t> </a:t>
            </a:r>
            <a:r>
              <a:rPr lang="en-US" sz="2800" dirty="0" err="1"/>
              <a:t>boshqarish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6906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05957-A6A6-35A2-6628-D7FD23D48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6DEC20-7A60-BE14-D899-4400DDD4D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Mikrokontrollar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mikroprotsessor</a:t>
            </a:r>
            <a:endParaRPr lang="en-US"/>
          </a:p>
        </p:txBody>
      </p:sp>
      <p:pic>
        <p:nvPicPr>
          <p:cNvPr id="7" name="Content Placeholder 6" descr="A small chip on a finger&#10;&#10;AI-generated content may be incorrect.">
            <a:extLst>
              <a:ext uri="{FF2B5EF4-FFF2-40B4-BE49-F238E27FC236}">
                <a16:creationId xmlns:a16="http://schemas.microsoft.com/office/drawing/2014/main" id="{C05348EB-F7D9-D72B-46A3-3C655B4444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71"/>
          <a:stretch>
            <a:fillRect/>
          </a:stretch>
        </p:blipFill>
        <p:spPr>
          <a:xfrm>
            <a:off x="838200" y="1825625"/>
            <a:ext cx="5181600" cy="4351338"/>
          </a:xfrm>
          <a:noFill/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E0EB925-E2C2-D1A3-EAEC-80E5548A2A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ALU</a:t>
            </a:r>
          </a:p>
          <a:p>
            <a:pPr>
              <a:buFontTx/>
              <a:buChar char="-"/>
            </a:pPr>
            <a:r>
              <a:rPr lang="en-US" dirty="0"/>
              <a:t>Control Unit</a:t>
            </a:r>
          </a:p>
          <a:p>
            <a:pPr>
              <a:buFontTx/>
              <a:buChar char="-"/>
            </a:pPr>
            <a:r>
              <a:rPr lang="en-US" dirty="0"/>
              <a:t>Register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0246BD-C423-0A33-C63D-D4B86955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Lecturer: I.Husainov, Biznes Boshqaruvi kafedrasi.</a:t>
            </a:r>
          </a:p>
        </p:txBody>
      </p:sp>
    </p:spTree>
    <p:extLst>
      <p:ext uri="{BB962C8B-B14F-4D97-AF65-F5344CB8AC3E}">
        <p14:creationId xmlns:p14="http://schemas.microsoft.com/office/powerpoint/2010/main" val="4031523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0A3CD-2391-0A02-C965-8BDF1888D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C23F87-DF6D-6774-D4BA-C213945C8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Mikrokontrollar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mikroprotsessor</a:t>
            </a:r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E6BA33D-8FB7-F553-5BDB-C876C281DF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1940 – 50</a:t>
            </a:r>
          </a:p>
          <a:p>
            <a:pPr>
              <a:buFontTx/>
              <a:buChar char="-"/>
            </a:pPr>
            <a:r>
              <a:rPr lang="en-US" dirty="0"/>
              <a:t>30 </a:t>
            </a:r>
            <a:r>
              <a:rPr lang="en-US" dirty="0" err="1"/>
              <a:t>tonna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150 kW</a:t>
            </a:r>
          </a:p>
        </p:txBody>
      </p:sp>
      <p:pic>
        <p:nvPicPr>
          <p:cNvPr id="15" name="Content Placeholder 14" descr="A close-up of a machine&#10;&#10;AI-generated content may be incorrect.">
            <a:extLst>
              <a:ext uri="{FF2B5EF4-FFF2-40B4-BE49-F238E27FC236}">
                <a16:creationId xmlns:a16="http://schemas.microsoft.com/office/drawing/2014/main" id="{F6816439-F9CD-4F9A-553C-1D0A207F30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91366"/>
            <a:ext cx="5181600" cy="3419856"/>
          </a:xfrm>
          <a:noFill/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A3ED35-C2F7-1FF1-D232-AC7BFA893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Lecturer: I.Husainov, Biznes Boshqaruvi kafedrasi.</a:t>
            </a:r>
          </a:p>
        </p:txBody>
      </p:sp>
    </p:spTree>
    <p:extLst>
      <p:ext uri="{BB962C8B-B14F-4D97-AF65-F5344CB8AC3E}">
        <p14:creationId xmlns:p14="http://schemas.microsoft.com/office/powerpoint/2010/main" val="837084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705</Words>
  <Application>Microsoft Office PowerPoint</Application>
  <PresentationFormat>Widescreen</PresentationFormat>
  <Paragraphs>149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Times New Roman</vt:lpstr>
      <vt:lpstr>Office Theme</vt:lpstr>
      <vt:lpstr>1. Mikrokontrollarni dasturlash asoslari.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Mikrokontrollar va mikroprotsessor</vt:lpstr>
      <vt:lpstr>Mikrokontrollar va mikroprotsessor</vt:lpstr>
      <vt:lpstr>Mikrokontrollar va mikroprotsessor</vt:lpstr>
      <vt:lpstr>Mikrokontrollar va mikroprotsessor</vt:lpstr>
      <vt:lpstr>Mikrokontrollar va mikroprotsessor</vt:lpstr>
      <vt:lpstr>Mikrokontrollar va mikroprotsessor</vt:lpstr>
      <vt:lpstr>Mikrokontrollar va mikroprotsessor</vt:lpstr>
      <vt:lpstr>Mikrokontrollar va mikroprotsessor</vt:lpstr>
      <vt:lpstr>Mikrokontrollar va mikroprotsessor</vt:lpstr>
      <vt:lpstr>Mikrokontrollar va mikroprotsessor</vt:lpstr>
      <vt:lpstr>Mikrokontrollar va mikroprotsessor</vt:lpstr>
      <vt:lpstr>Mikrokontrollar va mikroprotsessor</vt:lpstr>
      <vt:lpstr>Mikrokontrollar ichki komponentlari</vt:lpstr>
      <vt:lpstr>Mikrokontrollar ichki komponentlari</vt:lpstr>
      <vt:lpstr>Mikrokontrollar ichki komponentlari</vt:lpstr>
      <vt:lpstr>Mikrokontrollar ichki komponentlari</vt:lpstr>
      <vt:lpstr>Mikrokontrollar ichki komponentlari</vt:lpstr>
      <vt:lpstr>Mikrokontrollar ichki komponentlari</vt:lpstr>
      <vt:lpstr>Jamiyatdagi o’rni</vt:lpstr>
      <vt:lpstr>C dasturlash tili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Raximaxon Baxriddinova</dc:creator>
  <cp:lastModifiedBy>Raximaxon Baxriddinova</cp:lastModifiedBy>
  <cp:revision>4</cp:revision>
  <dcterms:created xsi:type="dcterms:W3CDTF">2025-09-07T17:42:54Z</dcterms:created>
  <dcterms:modified xsi:type="dcterms:W3CDTF">2025-09-16T18:50:34Z</dcterms:modified>
</cp:coreProperties>
</file>